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eetings and contents" id="{A0BC9209-5DA5-4B8A-8356-6DE7D2CB36D1}">
          <p14:sldIdLst>
            <p14:sldId id="256"/>
            <p14:sldId id="257"/>
          </p14:sldIdLst>
        </p14:section>
        <p14:section name="Overview" id="{ACB7CA3F-7227-41E3-80FE-A2A677AC0CAB}">
          <p14:sldIdLst>
            <p14:sldId id="258"/>
            <p14:sldId id="259"/>
            <p14:sldId id="260"/>
            <p14:sldId id="261"/>
          </p14:sldIdLst>
        </p14:section>
        <p14:section name="Distros" id="{EEB0871B-5A78-45B2-A874-0AE077ECF983}">
          <p14:sldIdLst>
            <p14:sldId id="262"/>
            <p14:sldId id="263"/>
            <p14:sldId id="264"/>
          </p14:sldIdLst>
        </p14:section>
        <p14:section name="Shell" id="{26294BB0-1DB6-42FB-8426-3AD0283311C2}">
          <p14:sldIdLst>
            <p14:sldId id="265"/>
            <p14:sldId id="266"/>
            <p14:sldId id="267"/>
          </p14:sldIdLst>
        </p14:section>
        <p14:section name="Environment Variables" id="{7E07A7C5-78B5-4172-B435-C0C4E9EACE6E}">
          <p14:sldIdLst>
            <p14:sldId id="268"/>
            <p14:sldId id="269"/>
          </p14:sldIdLst>
        </p14:section>
        <p14:section name="Basic commands" id="{0D230215-0E0B-443F-BE7E-9BCF5E319D05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CA4321-E17C-23D9-FFDA-6C29F0D01F8A}" name="Dương Công" initials="DC" userId="c91e431e250683f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002E"/>
    <a:srgbClr val="F20000"/>
    <a:srgbClr val="D34414"/>
    <a:srgbClr val="2E97CB"/>
    <a:srgbClr val="2A2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60D11F-131C-4659-91A8-E1D723ECA74A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C10D1F-D36B-4497-8148-BB89FFFEB6DB}">
      <dgm:prSet phldrT="[Text]"/>
      <dgm:spPr>
        <a:solidFill>
          <a:srgbClr val="2A2A59"/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3D2476A3-4005-4C10-A5D3-86280F426336}" type="parTrans" cxnId="{45460952-263C-4AA7-918B-3AB26E695AC8}">
      <dgm:prSet/>
      <dgm:spPr/>
      <dgm:t>
        <a:bodyPr/>
        <a:lstStyle/>
        <a:p>
          <a:endParaRPr lang="en-US"/>
        </a:p>
      </dgm:t>
    </dgm:pt>
    <dgm:pt modelId="{3AC1C754-56F9-4C49-BA1A-62E568481A61}" type="sibTrans" cxnId="{45460952-263C-4AA7-918B-3AB26E695AC8}">
      <dgm:prSet/>
      <dgm:spPr/>
      <dgm:t>
        <a:bodyPr/>
        <a:lstStyle/>
        <a:p>
          <a:endParaRPr lang="en-US"/>
        </a:p>
      </dgm:t>
    </dgm:pt>
    <dgm:pt modelId="{A39A1A0D-F731-4AA5-ABFE-E0306FECB237}">
      <dgm:prSet phldrT="[Text]"/>
      <dgm:spPr>
        <a:solidFill>
          <a:srgbClr val="2E97CB"/>
        </a:solidFill>
      </dgm:spPr>
      <dgm:t>
        <a:bodyPr/>
        <a:lstStyle/>
        <a:p>
          <a:r>
            <a:rPr lang="en-US" dirty="0"/>
            <a:t>Distros</a:t>
          </a:r>
        </a:p>
      </dgm:t>
    </dgm:pt>
    <dgm:pt modelId="{5F3F3BEB-2C17-4043-976A-A62E3EC3564C}" type="parTrans" cxnId="{8A4B8F40-7CF0-4902-BF53-3F44BFD6FC85}">
      <dgm:prSet/>
      <dgm:spPr/>
      <dgm:t>
        <a:bodyPr/>
        <a:lstStyle/>
        <a:p>
          <a:endParaRPr lang="en-US"/>
        </a:p>
      </dgm:t>
    </dgm:pt>
    <dgm:pt modelId="{07EB2AF8-8554-4044-8FB6-F434B1367A14}" type="sibTrans" cxnId="{8A4B8F40-7CF0-4902-BF53-3F44BFD6FC85}">
      <dgm:prSet/>
      <dgm:spPr/>
      <dgm:t>
        <a:bodyPr/>
        <a:lstStyle/>
        <a:p>
          <a:endParaRPr lang="en-US"/>
        </a:p>
      </dgm:t>
    </dgm:pt>
    <dgm:pt modelId="{A8BFE608-33A3-4F0C-ADB0-046DCA25BB7C}">
      <dgm:prSet phldrT="[Text]"/>
      <dgm:spPr>
        <a:solidFill>
          <a:srgbClr val="D34414"/>
        </a:solidFill>
      </dgm:spPr>
      <dgm:t>
        <a:bodyPr/>
        <a:lstStyle/>
        <a:p>
          <a:r>
            <a:rPr lang="en-US" dirty="0"/>
            <a:t>Shell</a:t>
          </a:r>
        </a:p>
      </dgm:t>
    </dgm:pt>
    <dgm:pt modelId="{F40D786B-4AAA-4053-8731-031E98F2417D}" type="parTrans" cxnId="{CBC5AFE4-4CF3-4741-8149-D5060162A9A6}">
      <dgm:prSet/>
      <dgm:spPr/>
      <dgm:t>
        <a:bodyPr/>
        <a:lstStyle/>
        <a:p>
          <a:endParaRPr lang="en-US"/>
        </a:p>
      </dgm:t>
    </dgm:pt>
    <dgm:pt modelId="{D1D677B4-332D-4BA5-BD75-6ED625471FB6}" type="sibTrans" cxnId="{CBC5AFE4-4CF3-4741-8149-D5060162A9A6}">
      <dgm:prSet/>
      <dgm:spPr/>
      <dgm:t>
        <a:bodyPr/>
        <a:lstStyle/>
        <a:p>
          <a:endParaRPr lang="en-US"/>
        </a:p>
      </dgm:t>
    </dgm:pt>
    <dgm:pt modelId="{F97FE553-139B-4C5A-BAE0-C274A57351CA}">
      <dgm:prSet phldrT="[Text]"/>
      <dgm:spPr>
        <a:solidFill>
          <a:srgbClr val="F20000"/>
        </a:solidFill>
      </dgm:spPr>
      <dgm:t>
        <a:bodyPr/>
        <a:lstStyle/>
        <a:p>
          <a:r>
            <a:rPr lang="en-US" dirty="0"/>
            <a:t>Environment variables</a:t>
          </a:r>
        </a:p>
      </dgm:t>
    </dgm:pt>
    <dgm:pt modelId="{979C743E-D89C-4E78-ACE9-0DF4BF6DF7F8}" type="parTrans" cxnId="{469D5F3D-3945-451B-BE04-2B05A13E83C4}">
      <dgm:prSet/>
      <dgm:spPr/>
      <dgm:t>
        <a:bodyPr/>
        <a:lstStyle/>
        <a:p>
          <a:endParaRPr lang="en-US"/>
        </a:p>
      </dgm:t>
    </dgm:pt>
    <dgm:pt modelId="{1E671E74-2031-4211-9404-8B3CFA381674}" type="sibTrans" cxnId="{469D5F3D-3945-451B-BE04-2B05A13E83C4}">
      <dgm:prSet/>
      <dgm:spPr/>
      <dgm:t>
        <a:bodyPr/>
        <a:lstStyle/>
        <a:p>
          <a:endParaRPr lang="en-US"/>
        </a:p>
      </dgm:t>
    </dgm:pt>
    <dgm:pt modelId="{DBC23757-7E43-4E21-837D-A15B861291C0}">
      <dgm:prSet phldrT="[Text]"/>
      <dgm:spPr>
        <a:solidFill>
          <a:srgbClr val="9F002E"/>
        </a:solidFill>
      </dgm:spPr>
      <dgm:t>
        <a:bodyPr/>
        <a:lstStyle/>
        <a:p>
          <a:r>
            <a:rPr lang="en-US" dirty="0"/>
            <a:t>Basic commands</a:t>
          </a:r>
        </a:p>
      </dgm:t>
    </dgm:pt>
    <dgm:pt modelId="{B6EDF48A-157E-4361-B189-D0871C754FA7}" type="parTrans" cxnId="{0CF45E88-F893-44EF-82C8-44473885FF55}">
      <dgm:prSet/>
      <dgm:spPr/>
      <dgm:t>
        <a:bodyPr/>
        <a:lstStyle/>
        <a:p>
          <a:endParaRPr lang="en-US"/>
        </a:p>
      </dgm:t>
    </dgm:pt>
    <dgm:pt modelId="{27AB48B5-D448-44F9-A188-49F7468D32AD}" type="sibTrans" cxnId="{0CF45E88-F893-44EF-82C8-44473885FF55}">
      <dgm:prSet/>
      <dgm:spPr/>
      <dgm:t>
        <a:bodyPr/>
        <a:lstStyle/>
        <a:p>
          <a:endParaRPr lang="en-US"/>
        </a:p>
      </dgm:t>
    </dgm:pt>
    <dgm:pt modelId="{B98DBE54-58FC-4080-9B6B-38C1B63C7636}" type="pres">
      <dgm:prSet presAssocID="{3E60D11F-131C-4659-91A8-E1D723ECA74A}" presName="Name0" presStyleCnt="0">
        <dgm:presLayoutVars>
          <dgm:chMax val="7"/>
          <dgm:chPref val="7"/>
          <dgm:dir/>
        </dgm:presLayoutVars>
      </dgm:prSet>
      <dgm:spPr/>
    </dgm:pt>
    <dgm:pt modelId="{2A8135BD-E26A-41F0-8467-613F4D39E102}" type="pres">
      <dgm:prSet presAssocID="{3E60D11F-131C-4659-91A8-E1D723ECA74A}" presName="Name1" presStyleCnt="0"/>
      <dgm:spPr/>
    </dgm:pt>
    <dgm:pt modelId="{07105051-80F9-4DAB-84DA-460A2A9A1596}" type="pres">
      <dgm:prSet presAssocID="{3E60D11F-131C-4659-91A8-E1D723ECA74A}" presName="cycle" presStyleCnt="0"/>
      <dgm:spPr/>
    </dgm:pt>
    <dgm:pt modelId="{1BACA31F-D793-494C-9DAF-ABE2A3A9FF68}" type="pres">
      <dgm:prSet presAssocID="{3E60D11F-131C-4659-91A8-E1D723ECA74A}" presName="srcNode" presStyleLbl="node1" presStyleIdx="0" presStyleCnt="5"/>
      <dgm:spPr/>
    </dgm:pt>
    <dgm:pt modelId="{CE3153E5-06AD-4BBF-A1A3-B5964F9B31BF}" type="pres">
      <dgm:prSet presAssocID="{3E60D11F-131C-4659-91A8-E1D723ECA74A}" presName="conn" presStyleLbl="parChTrans1D2" presStyleIdx="0" presStyleCnt="1"/>
      <dgm:spPr/>
    </dgm:pt>
    <dgm:pt modelId="{B13BE81A-C3DB-4272-9506-CA32FC0274C7}" type="pres">
      <dgm:prSet presAssocID="{3E60D11F-131C-4659-91A8-E1D723ECA74A}" presName="extraNode" presStyleLbl="node1" presStyleIdx="0" presStyleCnt="5"/>
      <dgm:spPr/>
    </dgm:pt>
    <dgm:pt modelId="{3EE08E0E-FF37-4F94-A4BA-5372B86A2AA3}" type="pres">
      <dgm:prSet presAssocID="{3E60D11F-131C-4659-91A8-E1D723ECA74A}" presName="dstNode" presStyleLbl="node1" presStyleIdx="0" presStyleCnt="5"/>
      <dgm:spPr/>
    </dgm:pt>
    <dgm:pt modelId="{6C68D003-6B11-49FB-8D7E-F3E129B99D52}" type="pres">
      <dgm:prSet presAssocID="{61C10D1F-D36B-4497-8148-BB89FFFEB6DB}" presName="text_1" presStyleLbl="node1" presStyleIdx="0" presStyleCnt="5">
        <dgm:presLayoutVars>
          <dgm:bulletEnabled val="1"/>
        </dgm:presLayoutVars>
      </dgm:prSet>
      <dgm:spPr/>
    </dgm:pt>
    <dgm:pt modelId="{5F762724-57F1-47F4-B40F-5B9E0909D644}" type="pres">
      <dgm:prSet presAssocID="{61C10D1F-D36B-4497-8148-BB89FFFEB6DB}" presName="accent_1" presStyleCnt="0"/>
      <dgm:spPr/>
    </dgm:pt>
    <dgm:pt modelId="{95E3D5CE-ABC0-4D48-8ADC-F381A91F30FE}" type="pres">
      <dgm:prSet presAssocID="{61C10D1F-D36B-4497-8148-BB89FFFEB6DB}" presName="accentRepeatNode" presStyleLbl="solidFgAcc1" presStyleIdx="0" presStyleCnt="5"/>
      <dgm:spPr>
        <a:ln>
          <a:solidFill>
            <a:srgbClr val="2A2A59"/>
          </a:solidFill>
        </a:ln>
      </dgm:spPr>
    </dgm:pt>
    <dgm:pt modelId="{5AF47F46-58B5-4856-A0D5-F246CA3CE587}" type="pres">
      <dgm:prSet presAssocID="{A39A1A0D-F731-4AA5-ABFE-E0306FECB237}" presName="text_2" presStyleLbl="node1" presStyleIdx="1" presStyleCnt="5">
        <dgm:presLayoutVars>
          <dgm:bulletEnabled val="1"/>
        </dgm:presLayoutVars>
      </dgm:prSet>
      <dgm:spPr/>
    </dgm:pt>
    <dgm:pt modelId="{BCFC8DC4-5911-4350-9CB9-0C362F8F5071}" type="pres">
      <dgm:prSet presAssocID="{A39A1A0D-F731-4AA5-ABFE-E0306FECB237}" presName="accent_2" presStyleCnt="0"/>
      <dgm:spPr/>
    </dgm:pt>
    <dgm:pt modelId="{CDD75FC8-F820-449C-A4AB-1236D4F6DBD2}" type="pres">
      <dgm:prSet presAssocID="{A39A1A0D-F731-4AA5-ABFE-E0306FECB237}" presName="accentRepeatNode" presStyleLbl="solidFgAcc1" presStyleIdx="1" presStyleCnt="5"/>
      <dgm:spPr>
        <a:ln>
          <a:solidFill>
            <a:srgbClr val="2E97CB"/>
          </a:solidFill>
        </a:ln>
      </dgm:spPr>
    </dgm:pt>
    <dgm:pt modelId="{DD1C6D1A-1C76-4640-B30A-1567753796E4}" type="pres">
      <dgm:prSet presAssocID="{A8BFE608-33A3-4F0C-ADB0-046DCA25BB7C}" presName="text_3" presStyleLbl="node1" presStyleIdx="2" presStyleCnt="5">
        <dgm:presLayoutVars>
          <dgm:bulletEnabled val="1"/>
        </dgm:presLayoutVars>
      </dgm:prSet>
      <dgm:spPr/>
    </dgm:pt>
    <dgm:pt modelId="{70A255EF-E254-4D66-A5D8-CB35321E745A}" type="pres">
      <dgm:prSet presAssocID="{A8BFE608-33A3-4F0C-ADB0-046DCA25BB7C}" presName="accent_3" presStyleCnt="0"/>
      <dgm:spPr/>
    </dgm:pt>
    <dgm:pt modelId="{F5F040B4-D82C-4C1A-925D-13EEE4C744AC}" type="pres">
      <dgm:prSet presAssocID="{A8BFE608-33A3-4F0C-ADB0-046DCA25BB7C}" presName="accentRepeatNode" presStyleLbl="solidFgAcc1" presStyleIdx="2" presStyleCnt="5"/>
      <dgm:spPr>
        <a:ln>
          <a:solidFill>
            <a:srgbClr val="D34414"/>
          </a:solidFill>
        </a:ln>
      </dgm:spPr>
    </dgm:pt>
    <dgm:pt modelId="{782DCE4E-9180-47C9-A0AB-F293F4A8178D}" type="pres">
      <dgm:prSet presAssocID="{F97FE553-139B-4C5A-BAE0-C274A57351CA}" presName="text_4" presStyleLbl="node1" presStyleIdx="3" presStyleCnt="5">
        <dgm:presLayoutVars>
          <dgm:bulletEnabled val="1"/>
        </dgm:presLayoutVars>
      </dgm:prSet>
      <dgm:spPr/>
    </dgm:pt>
    <dgm:pt modelId="{FB23B995-6BB8-4D2F-858E-8C9B0DC85133}" type="pres">
      <dgm:prSet presAssocID="{F97FE553-139B-4C5A-BAE0-C274A57351CA}" presName="accent_4" presStyleCnt="0"/>
      <dgm:spPr/>
    </dgm:pt>
    <dgm:pt modelId="{5F0AB1AC-5930-438E-B472-1B72984F6793}" type="pres">
      <dgm:prSet presAssocID="{F97FE553-139B-4C5A-BAE0-C274A57351CA}" presName="accentRepeatNode" presStyleLbl="solidFgAcc1" presStyleIdx="3" presStyleCnt="5"/>
      <dgm:spPr>
        <a:ln>
          <a:solidFill>
            <a:srgbClr val="F20000"/>
          </a:solidFill>
        </a:ln>
      </dgm:spPr>
    </dgm:pt>
    <dgm:pt modelId="{A8FD9DFD-056E-4079-A2B8-71F99A7C27E5}" type="pres">
      <dgm:prSet presAssocID="{DBC23757-7E43-4E21-837D-A15B861291C0}" presName="text_5" presStyleLbl="node1" presStyleIdx="4" presStyleCnt="5">
        <dgm:presLayoutVars>
          <dgm:bulletEnabled val="1"/>
        </dgm:presLayoutVars>
      </dgm:prSet>
      <dgm:spPr/>
    </dgm:pt>
    <dgm:pt modelId="{265D524A-09A1-412A-92FC-0E9974296396}" type="pres">
      <dgm:prSet presAssocID="{DBC23757-7E43-4E21-837D-A15B861291C0}" presName="accent_5" presStyleCnt="0"/>
      <dgm:spPr/>
    </dgm:pt>
    <dgm:pt modelId="{1D29DA35-91C4-4D4E-99D2-6A59ADC664DC}" type="pres">
      <dgm:prSet presAssocID="{DBC23757-7E43-4E21-837D-A15B861291C0}" presName="accentRepeatNode" presStyleLbl="solidFgAcc1" presStyleIdx="4" presStyleCnt="5"/>
      <dgm:spPr>
        <a:ln>
          <a:solidFill>
            <a:srgbClr val="9F002E"/>
          </a:solidFill>
        </a:ln>
      </dgm:spPr>
    </dgm:pt>
  </dgm:ptLst>
  <dgm:cxnLst>
    <dgm:cxn modelId="{6D09F006-7D3E-47CA-805E-FD9AF6806702}" type="presOf" srcId="{A39A1A0D-F731-4AA5-ABFE-E0306FECB237}" destId="{5AF47F46-58B5-4856-A0D5-F246CA3CE587}" srcOrd="0" destOrd="0" presId="urn:microsoft.com/office/officeart/2008/layout/VerticalCurvedList"/>
    <dgm:cxn modelId="{469D5F3D-3945-451B-BE04-2B05A13E83C4}" srcId="{3E60D11F-131C-4659-91A8-E1D723ECA74A}" destId="{F97FE553-139B-4C5A-BAE0-C274A57351CA}" srcOrd="3" destOrd="0" parTransId="{979C743E-D89C-4E78-ACE9-0DF4BF6DF7F8}" sibTransId="{1E671E74-2031-4211-9404-8B3CFA381674}"/>
    <dgm:cxn modelId="{8A4B8F40-7CF0-4902-BF53-3F44BFD6FC85}" srcId="{3E60D11F-131C-4659-91A8-E1D723ECA74A}" destId="{A39A1A0D-F731-4AA5-ABFE-E0306FECB237}" srcOrd="1" destOrd="0" parTransId="{5F3F3BEB-2C17-4043-976A-A62E3EC3564C}" sibTransId="{07EB2AF8-8554-4044-8FB6-F434B1367A14}"/>
    <dgm:cxn modelId="{7C8B5371-6F4D-405B-A298-FF00A258BC33}" type="presOf" srcId="{DBC23757-7E43-4E21-837D-A15B861291C0}" destId="{A8FD9DFD-056E-4079-A2B8-71F99A7C27E5}" srcOrd="0" destOrd="0" presId="urn:microsoft.com/office/officeart/2008/layout/VerticalCurvedList"/>
    <dgm:cxn modelId="{45460952-263C-4AA7-918B-3AB26E695AC8}" srcId="{3E60D11F-131C-4659-91A8-E1D723ECA74A}" destId="{61C10D1F-D36B-4497-8148-BB89FFFEB6DB}" srcOrd="0" destOrd="0" parTransId="{3D2476A3-4005-4C10-A5D3-86280F426336}" sibTransId="{3AC1C754-56F9-4C49-BA1A-62E568481A61}"/>
    <dgm:cxn modelId="{0CF45E88-F893-44EF-82C8-44473885FF55}" srcId="{3E60D11F-131C-4659-91A8-E1D723ECA74A}" destId="{DBC23757-7E43-4E21-837D-A15B861291C0}" srcOrd="4" destOrd="0" parTransId="{B6EDF48A-157E-4361-B189-D0871C754FA7}" sibTransId="{27AB48B5-D448-44F9-A188-49F7468D32AD}"/>
    <dgm:cxn modelId="{88A5F988-FCB3-49F6-B098-9DF2331678A7}" type="presOf" srcId="{3E60D11F-131C-4659-91A8-E1D723ECA74A}" destId="{B98DBE54-58FC-4080-9B6B-38C1B63C7636}" srcOrd="0" destOrd="0" presId="urn:microsoft.com/office/officeart/2008/layout/VerticalCurvedList"/>
    <dgm:cxn modelId="{79C939AE-70D4-4D75-8E10-3025D308B65E}" type="presOf" srcId="{3AC1C754-56F9-4C49-BA1A-62E568481A61}" destId="{CE3153E5-06AD-4BBF-A1A3-B5964F9B31BF}" srcOrd="0" destOrd="0" presId="urn:microsoft.com/office/officeart/2008/layout/VerticalCurvedList"/>
    <dgm:cxn modelId="{4A63B9B0-59C8-44ED-8640-3A76913B878A}" type="presOf" srcId="{F97FE553-139B-4C5A-BAE0-C274A57351CA}" destId="{782DCE4E-9180-47C9-A0AB-F293F4A8178D}" srcOrd="0" destOrd="0" presId="urn:microsoft.com/office/officeart/2008/layout/VerticalCurvedList"/>
    <dgm:cxn modelId="{41751CDE-0730-499A-A8D4-830D49749EC2}" type="presOf" srcId="{A8BFE608-33A3-4F0C-ADB0-046DCA25BB7C}" destId="{DD1C6D1A-1C76-4640-B30A-1567753796E4}" srcOrd="0" destOrd="0" presId="urn:microsoft.com/office/officeart/2008/layout/VerticalCurvedList"/>
    <dgm:cxn modelId="{CBC5AFE4-4CF3-4741-8149-D5060162A9A6}" srcId="{3E60D11F-131C-4659-91A8-E1D723ECA74A}" destId="{A8BFE608-33A3-4F0C-ADB0-046DCA25BB7C}" srcOrd="2" destOrd="0" parTransId="{F40D786B-4AAA-4053-8731-031E98F2417D}" sibTransId="{D1D677B4-332D-4BA5-BD75-6ED625471FB6}"/>
    <dgm:cxn modelId="{9AA790F3-739D-4A1B-96E3-2344786280A8}" type="presOf" srcId="{61C10D1F-D36B-4497-8148-BB89FFFEB6DB}" destId="{6C68D003-6B11-49FB-8D7E-F3E129B99D52}" srcOrd="0" destOrd="0" presId="urn:microsoft.com/office/officeart/2008/layout/VerticalCurvedList"/>
    <dgm:cxn modelId="{8442CAD7-C6B7-4562-B6F5-741C112B6345}" type="presParOf" srcId="{B98DBE54-58FC-4080-9B6B-38C1B63C7636}" destId="{2A8135BD-E26A-41F0-8467-613F4D39E102}" srcOrd="0" destOrd="0" presId="urn:microsoft.com/office/officeart/2008/layout/VerticalCurvedList"/>
    <dgm:cxn modelId="{3C6FCEE6-B4D8-4309-9802-942CAED779E8}" type="presParOf" srcId="{2A8135BD-E26A-41F0-8467-613F4D39E102}" destId="{07105051-80F9-4DAB-84DA-460A2A9A1596}" srcOrd="0" destOrd="0" presId="urn:microsoft.com/office/officeart/2008/layout/VerticalCurvedList"/>
    <dgm:cxn modelId="{C49F95B8-EE05-40B1-9998-4D460DEA74C3}" type="presParOf" srcId="{07105051-80F9-4DAB-84DA-460A2A9A1596}" destId="{1BACA31F-D793-494C-9DAF-ABE2A3A9FF68}" srcOrd="0" destOrd="0" presId="urn:microsoft.com/office/officeart/2008/layout/VerticalCurvedList"/>
    <dgm:cxn modelId="{E8F70867-F2E2-4D72-A5FE-C022643368C6}" type="presParOf" srcId="{07105051-80F9-4DAB-84DA-460A2A9A1596}" destId="{CE3153E5-06AD-4BBF-A1A3-B5964F9B31BF}" srcOrd="1" destOrd="0" presId="urn:microsoft.com/office/officeart/2008/layout/VerticalCurvedList"/>
    <dgm:cxn modelId="{93796729-8CB6-4F99-A103-8E071087B6B8}" type="presParOf" srcId="{07105051-80F9-4DAB-84DA-460A2A9A1596}" destId="{B13BE81A-C3DB-4272-9506-CA32FC0274C7}" srcOrd="2" destOrd="0" presId="urn:microsoft.com/office/officeart/2008/layout/VerticalCurvedList"/>
    <dgm:cxn modelId="{3DA1BA80-9B5C-4463-A53A-8723814B2A6F}" type="presParOf" srcId="{07105051-80F9-4DAB-84DA-460A2A9A1596}" destId="{3EE08E0E-FF37-4F94-A4BA-5372B86A2AA3}" srcOrd="3" destOrd="0" presId="urn:microsoft.com/office/officeart/2008/layout/VerticalCurvedList"/>
    <dgm:cxn modelId="{EC733C8E-78A2-40FE-91DE-36C8DE8CBFBC}" type="presParOf" srcId="{2A8135BD-E26A-41F0-8467-613F4D39E102}" destId="{6C68D003-6B11-49FB-8D7E-F3E129B99D52}" srcOrd="1" destOrd="0" presId="urn:microsoft.com/office/officeart/2008/layout/VerticalCurvedList"/>
    <dgm:cxn modelId="{F2FC1A9D-7E6D-4855-9820-26CD8BDC7558}" type="presParOf" srcId="{2A8135BD-E26A-41F0-8467-613F4D39E102}" destId="{5F762724-57F1-47F4-B40F-5B9E0909D644}" srcOrd="2" destOrd="0" presId="urn:microsoft.com/office/officeart/2008/layout/VerticalCurvedList"/>
    <dgm:cxn modelId="{D59EB4A1-CC59-4C71-AB33-52615293C3CC}" type="presParOf" srcId="{5F762724-57F1-47F4-B40F-5B9E0909D644}" destId="{95E3D5CE-ABC0-4D48-8ADC-F381A91F30FE}" srcOrd="0" destOrd="0" presId="urn:microsoft.com/office/officeart/2008/layout/VerticalCurvedList"/>
    <dgm:cxn modelId="{B05A92D9-A39D-4DC3-A0A5-DB3D50A8B295}" type="presParOf" srcId="{2A8135BD-E26A-41F0-8467-613F4D39E102}" destId="{5AF47F46-58B5-4856-A0D5-F246CA3CE587}" srcOrd="3" destOrd="0" presId="urn:microsoft.com/office/officeart/2008/layout/VerticalCurvedList"/>
    <dgm:cxn modelId="{80E8C791-B745-4399-B222-1BBDB6CB52EB}" type="presParOf" srcId="{2A8135BD-E26A-41F0-8467-613F4D39E102}" destId="{BCFC8DC4-5911-4350-9CB9-0C362F8F5071}" srcOrd="4" destOrd="0" presId="urn:microsoft.com/office/officeart/2008/layout/VerticalCurvedList"/>
    <dgm:cxn modelId="{51F57420-BD94-4652-9146-7CCAFAD4A20B}" type="presParOf" srcId="{BCFC8DC4-5911-4350-9CB9-0C362F8F5071}" destId="{CDD75FC8-F820-449C-A4AB-1236D4F6DBD2}" srcOrd="0" destOrd="0" presId="urn:microsoft.com/office/officeart/2008/layout/VerticalCurvedList"/>
    <dgm:cxn modelId="{15267F8A-BC23-4F35-B497-46996C66F431}" type="presParOf" srcId="{2A8135BD-E26A-41F0-8467-613F4D39E102}" destId="{DD1C6D1A-1C76-4640-B30A-1567753796E4}" srcOrd="5" destOrd="0" presId="urn:microsoft.com/office/officeart/2008/layout/VerticalCurvedList"/>
    <dgm:cxn modelId="{5B8C3B18-464B-4139-9F94-409ADBF32A08}" type="presParOf" srcId="{2A8135BD-E26A-41F0-8467-613F4D39E102}" destId="{70A255EF-E254-4D66-A5D8-CB35321E745A}" srcOrd="6" destOrd="0" presId="urn:microsoft.com/office/officeart/2008/layout/VerticalCurvedList"/>
    <dgm:cxn modelId="{3555FE66-B4E2-4088-904A-03C5C4FC2311}" type="presParOf" srcId="{70A255EF-E254-4D66-A5D8-CB35321E745A}" destId="{F5F040B4-D82C-4C1A-925D-13EEE4C744AC}" srcOrd="0" destOrd="0" presId="urn:microsoft.com/office/officeart/2008/layout/VerticalCurvedList"/>
    <dgm:cxn modelId="{418A6018-9781-42ED-8E43-56E9D68E3885}" type="presParOf" srcId="{2A8135BD-E26A-41F0-8467-613F4D39E102}" destId="{782DCE4E-9180-47C9-A0AB-F293F4A8178D}" srcOrd="7" destOrd="0" presId="urn:microsoft.com/office/officeart/2008/layout/VerticalCurvedList"/>
    <dgm:cxn modelId="{97F3DCE1-BE0E-4015-AF36-210AC7DFCB79}" type="presParOf" srcId="{2A8135BD-E26A-41F0-8467-613F4D39E102}" destId="{FB23B995-6BB8-4D2F-858E-8C9B0DC85133}" srcOrd="8" destOrd="0" presId="urn:microsoft.com/office/officeart/2008/layout/VerticalCurvedList"/>
    <dgm:cxn modelId="{5C16FC77-8A37-4E13-80EB-F7949EEFFC4D}" type="presParOf" srcId="{FB23B995-6BB8-4D2F-858E-8C9B0DC85133}" destId="{5F0AB1AC-5930-438E-B472-1B72984F6793}" srcOrd="0" destOrd="0" presId="urn:microsoft.com/office/officeart/2008/layout/VerticalCurvedList"/>
    <dgm:cxn modelId="{B191C073-D30E-445A-9713-07DB68967ECA}" type="presParOf" srcId="{2A8135BD-E26A-41F0-8467-613F4D39E102}" destId="{A8FD9DFD-056E-4079-A2B8-71F99A7C27E5}" srcOrd="9" destOrd="0" presId="urn:microsoft.com/office/officeart/2008/layout/VerticalCurvedList"/>
    <dgm:cxn modelId="{F5AC29DE-3D59-4CFD-A67C-9579BA907E58}" type="presParOf" srcId="{2A8135BD-E26A-41F0-8467-613F4D39E102}" destId="{265D524A-09A1-412A-92FC-0E9974296396}" srcOrd="10" destOrd="0" presId="urn:microsoft.com/office/officeart/2008/layout/VerticalCurvedList"/>
    <dgm:cxn modelId="{17338232-B3AF-4373-9790-7AAD6661C021}" type="presParOf" srcId="{265D524A-09A1-412A-92FC-0E9974296396}" destId="{1D29DA35-91C4-4D4E-99D2-6A59ADC664D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C410FE-9FBA-4344-89D2-6CFFDD528A9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B2F1A4-B262-45D6-8D4D-7794975C747F}">
      <dgm:prSet phldrT="[Text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Debian-based</a:t>
          </a:r>
        </a:p>
      </dgm:t>
    </dgm:pt>
    <dgm:pt modelId="{8C2CF486-3228-4B77-9128-26A16682E2FF}" type="parTrans" cxnId="{26473B64-21E5-4204-B714-5A7928DF7BB8}">
      <dgm:prSet/>
      <dgm:spPr/>
      <dgm:t>
        <a:bodyPr/>
        <a:lstStyle/>
        <a:p>
          <a:endParaRPr lang="en-US"/>
        </a:p>
      </dgm:t>
    </dgm:pt>
    <dgm:pt modelId="{C31AAB79-AC81-417C-AABB-106BD616EDBF}" type="sibTrans" cxnId="{26473B64-21E5-4204-B714-5A7928DF7BB8}">
      <dgm:prSet/>
      <dgm:spPr/>
      <dgm:t>
        <a:bodyPr/>
        <a:lstStyle/>
        <a:p>
          <a:endParaRPr lang="en-US"/>
        </a:p>
      </dgm:t>
    </dgm:pt>
    <dgm:pt modelId="{B77C6509-EA7E-4BB3-82C4-0D984B96DFE2}">
      <dgm:prSet phldrT="[Text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Stable</a:t>
          </a:r>
        </a:p>
      </dgm:t>
    </dgm:pt>
    <dgm:pt modelId="{4CE01CC9-F70C-48E1-AFCF-4B0DE170BFC5}" type="parTrans" cxnId="{2F82E1C7-60EB-4C1D-95AD-DAD6CF13E42C}">
      <dgm:prSet/>
      <dgm:spPr/>
      <dgm:t>
        <a:bodyPr/>
        <a:lstStyle/>
        <a:p>
          <a:endParaRPr lang="en-US"/>
        </a:p>
      </dgm:t>
    </dgm:pt>
    <dgm:pt modelId="{F06FD893-2961-445E-A335-A3306DBE53C3}" type="sibTrans" cxnId="{2F82E1C7-60EB-4C1D-95AD-DAD6CF13E42C}">
      <dgm:prSet/>
      <dgm:spPr/>
      <dgm:t>
        <a:bodyPr/>
        <a:lstStyle/>
        <a:p>
          <a:endParaRPr lang="en-US"/>
        </a:p>
      </dgm:t>
    </dgm:pt>
    <dgm:pt modelId="{AF5ED199-216A-4E93-AD8C-BD54DECB7F47}">
      <dgm:prSet phldrT="[Text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User friendly</a:t>
          </a:r>
        </a:p>
      </dgm:t>
    </dgm:pt>
    <dgm:pt modelId="{DF0D9A38-4511-4518-BD67-7EFA1C44F3AC}" type="parTrans" cxnId="{8D62D413-ED9E-4B5A-936E-B50D0A3B2969}">
      <dgm:prSet/>
      <dgm:spPr/>
      <dgm:t>
        <a:bodyPr/>
        <a:lstStyle/>
        <a:p>
          <a:endParaRPr lang="en-US"/>
        </a:p>
      </dgm:t>
    </dgm:pt>
    <dgm:pt modelId="{05FEEC6F-8158-46D0-8F9C-9CA7C7F25A0A}" type="sibTrans" cxnId="{8D62D413-ED9E-4B5A-936E-B50D0A3B2969}">
      <dgm:prSet/>
      <dgm:spPr/>
      <dgm:t>
        <a:bodyPr/>
        <a:lstStyle/>
        <a:p>
          <a:endParaRPr lang="en-US"/>
        </a:p>
      </dgm:t>
    </dgm:pt>
    <dgm:pt modelId="{4954CFDB-DD2D-4B58-A786-26D4C3810964}" type="pres">
      <dgm:prSet presAssocID="{38C410FE-9FBA-4344-89D2-6CFFDD528A92}" presName="linear" presStyleCnt="0">
        <dgm:presLayoutVars>
          <dgm:dir/>
          <dgm:animLvl val="lvl"/>
          <dgm:resizeHandles val="exact"/>
        </dgm:presLayoutVars>
      </dgm:prSet>
      <dgm:spPr/>
    </dgm:pt>
    <dgm:pt modelId="{46C49C4A-F13B-4EBB-90DA-90F8B4072E06}" type="pres">
      <dgm:prSet presAssocID="{E8B2F1A4-B262-45D6-8D4D-7794975C747F}" presName="parentLin" presStyleCnt="0"/>
      <dgm:spPr/>
    </dgm:pt>
    <dgm:pt modelId="{B4351217-24E5-4222-8B14-322032BE1830}" type="pres">
      <dgm:prSet presAssocID="{E8B2F1A4-B262-45D6-8D4D-7794975C747F}" presName="parentLeftMargin" presStyleLbl="node1" presStyleIdx="0" presStyleCnt="3"/>
      <dgm:spPr/>
    </dgm:pt>
    <dgm:pt modelId="{F86E7D6A-F71A-436F-8B69-443BE37D38A5}" type="pres">
      <dgm:prSet presAssocID="{E8B2F1A4-B262-45D6-8D4D-7794975C74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DA362C7-2826-414F-A56A-B2E5603DC917}" type="pres">
      <dgm:prSet presAssocID="{E8B2F1A4-B262-45D6-8D4D-7794975C747F}" presName="negativeSpace" presStyleCnt="0"/>
      <dgm:spPr/>
    </dgm:pt>
    <dgm:pt modelId="{1B1A01A8-C8C8-4717-B2F6-C1D62C434F4D}" type="pres">
      <dgm:prSet presAssocID="{E8B2F1A4-B262-45D6-8D4D-7794975C747F}" presName="childText" presStyleLbl="conFgAcc1" presStyleIdx="0" presStyleCnt="3">
        <dgm:presLayoutVars>
          <dgm:bulletEnabled val="1"/>
        </dgm:presLayoutVars>
      </dgm:prSet>
      <dgm:spPr/>
    </dgm:pt>
    <dgm:pt modelId="{B65E8591-5096-4EA4-A973-BAB0CACAE905}" type="pres">
      <dgm:prSet presAssocID="{C31AAB79-AC81-417C-AABB-106BD616EDBF}" presName="spaceBetweenRectangles" presStyleCnt="0"/>
      <dgm:spPr/>
    </dgm:pt>
    <dgm:pt modelId="{423F5258-69AF-4A60-B57F-921B8CCCF69A}" type="pres">
      <dgm:prSet presAssocID="{B77C6509-EA7E-4BB3-82C4-0D984B96DFE2}" presName="parentLin" presStyleCnt="0"/>
      <dgm:spPr/>
    </dgm:pt>
    <dgm:pt modelId="{56708254-912F-421D-BA82-5736EB6A163E}" type="pres">
      <dgm:prSet presAssocID="{B77C6509-EA7E-4BB3-82C4-0D984B96DFE2}" presName="parentLeftMargin" presStyleLbl="node1" presStyleIdx="0" presStyleCnt="3"/>
      <dgm:spPr/>
    </dgm:pt>
    <dgm:pt modelId="{3488AF8B-FC6C-4C34-BA4D-CAC8D6BD77FF}" type="pres">
      <dgm:prSet presAssocID="{B77C6509-EA7E-4BB3-82C4-0D984B96DFE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3BD220-4C40-403D-8D3B-CDCC6C8D2E95}" type="pres">
      <dgm:prSet presAssocID="{B77C6509-EA7E-4BB3-82C4-0D984B96DFE2}" presName="negativeSpace" presStyleCnt="0"/>
      <dgm:spPr/>
    </dgm:pt>
    <dgm:pt modelId="{E3381645-8FD1-44FA-93BA-DF55A727520E}" type="pres">
      <dgm:prSet presAssocID="{B77C6509-EA7E-4BB3-82C4-0D984B96DFE2}" presName="childText" presStyleLbl="conFgAcc1" presStyleIdx="1" presStyleCnt="3">
        <dgm:presLayoutVars>
          <dgm:bulletEnabled val="1"/>
        </dgm:presLayoutVars>
      </dgm:prSet>
      <dgm:spPr/>
    </dgm:pt>
    <dgm:pt modelId="{A0F3F64D-BC34-45A4-8ACB-6791502A2BD8}" type="pres">
      <dgm:prSet presAssocID="{F06FD893-2961-445E-A335-A3306DBE53C3}" presName="spaceBetweenRectangles" presStyleCnt="0"/>
      <dgm:spPr/>
    </dgm:pt>
    <dgm:pt modelId="{B67EC45E-60F0-4F0D-B3AE-B640233894A1}" type="pres">
      <dgm:prSet presAssocID="{AF5ED199-216A-4E93-AD8C-BD54DECB7F47}" presName="parentLin" presStyleCnt="0"/>
      <dgm:spPr/>
    </dgm:pt>
    <dgm:pt modelId="{76DD204E-F92F-4434-BC0F-07230D5CC9E1}" type="pres">
      <dgm:prSet presAssocID="{AF5ED199-216A-4E93-AD8C-BD54DECB7F47}" presName="parentLeftMargin" presStyleLbl="node1" presStyleIdx="1" presStyleCnt="3"/>
      <dgm:spPr/>
    </dgm:pt>
    <dgm:pt modelId="{B4993F57-77DE-4CA2-8504-B29D3350B93B}" type="pres">
      <dgm:prSet presAssocID="{AF5ED199-216A-4E93-AD8C-BD54DECB7F4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7CA745-75A2-49DC-B476-CB4853440D40}" type="pres">
      <dgm:prSet presAssocID="{AF5ED199-216A-4E93-AD8C-BD54DECB7F47}" presName="negativeSpace" presStyleCnt="0"/>
      <dgm:spPr/>
    </dgm:pt>
    <dgm:pt modelId="{0A95E2C8-ABF8-4B9D-B4D8-8FBDC5D89278}" type="pres">
      <dgm:prSet presAssocID="{AF5ED199-216A-4E93-AD8C-BD54DECB7F4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D62D413-ED9E-4B5A-936E-B50D0A3B2969}" srcId="{38C410FE-9FBA-4344-89D2-6CFFDD528A92}" destId="{AF5ED199-216A-4E93-AD8C-BD54DECB7F47}" srcOrd="2" destOrd="0" parTransId="{DF0D9A38-4511-4518-BD67-7EFA1C44F3AC}" sibTransId="{05FEEC6F-8158-46D0-8F9C-9CA7C7F25A0A}"/>
    <dgm:cxn modelId="{E5F66B19-342C-40F8-8BEB-9A8A68362613}" type="presOf" srcId="{E8B2F1A4-B262-45D6-8D4D-7794975C747F}" destId="{B4351217-24E5-4222-8B14-322032BE1830}" srcOrd="0" destOrd="0" presId="urn:microsoft.com/office/officeart/2005/8/layout/list1"/>
    <dgm:cxn modelId="{90CDFF25-A14A-4E6F-951B-8AF564B67E9C}" type="presOf" srcId="{B77C6509-EA7E-4BB3-82C4-0D984B96DFE2}" destId="{3488AF8B-FC6C-4C34-BA4D-CAC8D6BD77FF}" srcOrd="1" destOrd="0" presId="urn:microsoft.com/office/officeart/2005/8/layout/list1"/>
    <dgm:cxn modelId="{26473B64-21E5-4204-B714-5A7928DF7BB8}" srcId="{38C410FE-9FBA-4344-89D2-6CFFDD528A92}" destId="{E8B2F1A4-B262-45D6-8D4D-7794975C747F}" srcOrd="0" destOrd="0" parTransId="{8C2CF486-3228-4B77-9128-26A16682E2FF}" sibTransId="{C31AAB79-AC81-417C-AABB-106BD616EDBF}"/>
    <dgm:cxn modelId="{EC7AFD49-26B8-4619-88CA-8299060AB1F7}" type="presOf" srcId="{AF5ED199-216A-4E93-AD8C-BD54DECB7F47}" destId="{B4993F57-77DE-4CA2-8504-B29D3350B93B}" srcOrd="1" destOrd="0" presId="urn:microsoft.com/office/officeart/2005/8/layout/list1"/>
    <dgm:cxn modelId="{D1B36CAC-DA3B-46B8-BC16-DBA366CF5A89}" type="presOf" srcId="{B77C6509-EA7E-4BB3-82C4-0D984B96DFE2}" destId="{56708254-912F-421D-BA82-5736EB6A163E}" srcOrd="0" destOrd="0" presId="urn:microsoft.com/office/officeart/2005/8/layout/list1"/>
    <dgm:cxn modelId="{EDE95DB5-F504-421D-907C-09118A046757}" type="presOf" srcId="{38C410FE-9FBA-4344-89D2-6CFFDD528A92}" destId="{4954CFDB-DD2D-4B58-A786-26D4C3810964}" srcOrd="0" destOrd="0" presId="urn:microsoft.com/office/officeart/2005/8/layout/list1"/>
    <dgm:cxn modelId="{315963B6-15E3-46B6-931B-EEB0597997AA}" type="presOf" srcId="{AF5ED199-216A-4E93-AD8C-BD54DECB7F47}" destId="{76DD204E-F92F-4434-BC0F-07230D5CC9E1}" srcOrd="0" destOrd="0" presId="urn:microsoft.com/office/officeart/2005/8/layout/list1"/>
    <dgm:cxn modelId="{2F82E1C7-60EB-4C1D-95AD-DAD6CF13E42C}" srcId="{38C410FE-9FBA-4344-89D2-6CFFDD528A92}" destId="{B77C6509-EA7E-4BB3-82C4-0D984B96DFE2}" srcOrd="1" destOrd="0" parTransId="{4CE01CC9-F70C-48E1-AFCF-4B0DE170BFC5}" sibTransId="{F06FD893-2961-445E-A335-A3306DBE53C3}"/>
    <dgm:cxn modelId="{69C04AD1-C3C8-4484-825E-A366E95DF9DF}" type="presOf" srcId="{E8B2F1A4-B262-45D6-8D4D-7794975C747F}" destId="{F86E7D6A-F71A-436F-8B69-443BE37D38A5}" srcOrd="1" destOrd="0" presId="urn:microsoft.com/office/officeart/2005/8/layout/list1"/>
    <dgm:cxn modelId="{C1FF329A-AC52-455E-97B6-8E3098581398}" type="presParOf" srcId="{4954CFDB-DD2D-4B58-A786-26D4C3810964}" destId="{46C49C4A-F13B-4EBB-90DA-90F8B4072E06}" srcOrd="0" destOrd="0" presId="urn:microsoft.com/office/officeart/2005/8/layout/list1"/>
    <dgm:cxn modelId="{9CA57078-A819-4006-A6A3-E72AF40DCDCC}" type="presParOf" srcId="{46C49C4A-F13B-4EBB-90DA-90F8B4072E06}" destId="{B4351217-24E5-4222-8B14-322032BE1830}" srcOrd="0" destOrd="0" presId="urn:microsoft.com/office/officeart/2005/8/layout/list1"/>
    <dgm:cxn modelId="{1778C09C-524D-48A6-B06E-FD5D31479A82}" type="presParOf" srcId="{46C49C4A-F13B-4EBB-90DA-90F8B4072E06}" destId="{F86E7D6A-F71A-436F-8B69-443BE37D38A5}" srcOrd="1" destOrd="0" presId="urn:microsoft.com/office/officeart/2005/8/layout/list1"/>
    <dgm:cxn modelId="{5EF3235B-F00D-449A-90C9-441E0BD780FE}" type="presParOf" srcId="{4954CFDB-DD2D-4B58-A786-26D4C3810964}" destId="{6DA362C7-2826-414F-A56A-B2E5603DC917}" srcOrd="1" destOrd="0" presId="urn:microsoft.com/office/officeart/2005/8/layout/list1"/>
    <dgm:cxn modelId="{AC04C75B-4FAD-440A-B1E7-8A06B9698A18}" type="presParOf" srcId="{4954CFDB-DD2D-4B58-A786-26D4C3810964}" destId="{1B1A01A8-C8C8-4717-B2F6-C1D62C434F4D}" srcOrd="2" destOrd="0" presId="urn:microsoft.com/office/officeart/2005/8/layout/list1"/>
    <dgm:cxn modelId="{9210A7EC-FE50-4474-9A35-958544143532}" type="presParOf" srcId="{4954CFDB-DD2D-4B58-A786-26D4C3810964}" destId="{B65E8591-5096-4EA4-A973-BAB0CACAE905}" srcOrd="3" destOrd="0" presId="urn:microsoft.com/office/officeart/2005/8/layout/list1"/>
    <dgm:cxn modelId="{B3826FDC-D3AF-4A15-A837-78362A29BD23}" type="presParOf" srcId="{4954CFDB-DD2D-4B58-A786-26D4C3810964}" destId="{423F5258-69AF-4A60-B57F-921B8CCCF69A}" srcOrd="4" destOrd="0" presId="urn:microsoft.com/office/officeart/2005/8/layout/list1"/>
    <dgm:cxn modelId="{DEEA90C6-42C7-4787-A799-65BC13D04AB4}" type="presParOf" srcId="{423F5258-69AF-4A60-B57F-921B8CCCF69A}" destId="{56708254-912F-421D-BA82-5736EB6A163E}" srcOrd="0" destOrd="0" presId="urn:microsoft.com/office/officeart/2005/8/layout/list1"/>
    <dgm:cxn modelId="{02F9E8C5-6B84-4632-89A0-A5D50617F25F}" type="presParOf" srcId="{423F5258-69AF-4A60-B57F-921B8CCCF69A}" destId="{3488AF8B-FC6C-4C34-BA4D-CAC8D6BD77FF}" srcOrd="1" destOrd="0" presId="urn:microsoft.com/office/officeart/2005/8/layout/list1"/>
    <dgm:cxn modelId="{9C8578C1-B150-4FC6-A0D6-11AB8078F760}" type="presParOf" srcId="{4954CFDB-DD2D-4B58-A786-26D4C3810964}" destId="{FA3BD220-4C40-403D-8D3B-CDCC6C8D2E95}" srcOrd="5" destOrd="0" presId="urn:microsoft.com/office/officeart/2005/8/layout/list1"/>
    <dgm:cxn modelId="{588A76A3-5A2A-44DA-9B29-CACF7A919C39}" type="presParOf" srcId="{4954CFDB-DD2D-4B58-A786-26D4C3810964}" destId="{E3381645-8FD1-44FA-93BA-DF55A727520E}" srcOrd="6" destOrd="0" presId="urn:microsoft.com/office/officeart/2005/8/layout/list1"/>
    <dgm:cxn modelId="{91EC9A16-91D0-497B-A421-4537F8A39B5C}" type="presParOf" srcId="{4954CFDB-DD2D-4B58-A786-26D4C3810964}" destId="{A0F3F64D-BC34-45A4-8ACB-6791502A2BD8}" srcOrd="7" destOrd="0" presId="urn:microsoft.com/office/officeart/2005/8/layout/list1"/>
    <dgm:cxn modelId="{6B0F7998-549C-4D92-BA8E-8E2D765F7213}" type="presParOf" srcId="{4954CFDB-DD2D-4B58-A786-26D4C3810964}" destId="{B67EC45E-60F0-4F0D-B3AE-B640233894A1}" srcOrd="8" destOrd="0" presId="urn:microsoft.com/office/officeart/2005/8/layout/list1"/>
    <dgm:cxn modelId="{B6BC8567-F13C-4C34-BC43-02A9829E26ED}" type="presParOf" srcId="{B67EC45E-60F0-4F0D-B3AE-B640233894A1}" destId="{76DD204E-F92F-4434-BC0F-07230D5CC9E1}" srcOrd="0" destOrd="0" presId="urn:microsoft.com/office/officeart/2005/8/layout/list1"/>
    <dgm:cxn modelId="{75B96BDA-BF37-4131-AACC-B38453E00BE2}" type="presParOf" srcId="{B67EC45E-60F0-4F0D-B3AE-B640233894A1}" destId="{B4993F57-77DE-4CA2-8504-B29D3350B93B}" srcOrd="1" destOrd="0" presId="urn:microsoft.com/office/officeart/2005/8/layout/list1"/>
    <dgm:cxn modelId="{E891509C-CDAF-49E5-BDB3-5E0EA81C9D72}" type="presParOf" srcId="{4954CFDB-DD2D-4B58-A786-26D4C3810964}" destId="{E77CA745-75A2-49DC-B476-CB4853440D40}" srcOrd="9" destOrd="0" presId="urn:microsoft.com/office/officeart/2005/8/layout/list1"/>
    <dgm:cxn modelId="{53A7CCD7-C962-4084-B8DE-60895D8FA1D2}" type="presParOf" srcId="{4954CFDB-DD2D-4B58-A786-26D4C3810964}" destId="{0A95E2C8-ABF8-4B9D-B4D8-8FBDC5D8927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153E5-06AD-4BBF-A1A3-B5964F9B31BF}">
      <dsp:nvSpPr>
        <dsp:cNvPr id="0" name=""/>
        <dsp:cNvSpPr/>
      </dsp:nvSpPr>
      <dsp:spPr>
        <a:xfrm>
          <a:off x="-3778323" y="-580352"/>
          <a:ext cx="4503451" cy="4503451"/>
        </a:xfrm>
        <a:prstGeom prst="blockArc">
          <a:avLst>
            <a:gd name="adj1" fmla="val 18900000"/>
            <a:gd name="adj2" fmla="val 2700000"/>
            <a:gd name="adj3" fmla="val 480"/>
          </a:avLst>
        </a:pr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8D003-6B11-49FB-8D7E-F3E129B99D52}">
      <dsp:nvSpPr>
        <dsp:cNvPr id="0" name=""/>
        <dsp:cNvSpPr/>
      </dsp:nvSpPr>
      <dsp:spPr>
        <a:xfrm>
          <a:off x="317890" y="208854"/>
          <a:ext cx="5616252" cy="417977"/>
        </a:xfrm>
        <a:prstGeom prst="rect">
          <a:avLst/>
        </a:prstGeom>
        <a:solidFill>
          <a:srgbClr val="2A2A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17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Overview</a:t>
          </a:r>
        </a:p>
      </dsp:txBody>
      <dsp:txXfrm>
        <a:off x="317890" y="208854"/>
        <a:ext cx="5616252" cy="417977"/>
      </dsp:txXfrm>
    </dsp:sp>
    <dsp:sp modelId="{95E3D5CE-ABC0-4D48-8ADC-F381A91F30FE}">
      <dsp:nvSpPr>
        <dsp:cNvPr id="0" name=""/>
        <dsp:cNvSpPr/>
      </dsp:nvSpPr>
      <dsp:spPr>
        <a:xfrm>
          <a:off x="56654" y="156607"/>
          <a:ext cx="522471" cy="522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2A2A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47F46-58B5-4856-A0D5-F246CA3CE587}">
      <dsp:nvSpPr>
        <dsp:cNvPr id="0" name=""/>
        <dsp:cNvSpPr/>
      </dsp:nvSpPr>
      <dsp:spPr>
        <a:xfrm>
          <a:off x="617400" y="835619"/>
          <a:ext cx="5316742" cy="417977"/>
        </a:xfrm>
        <a:prstGeom prst="rect">
          <a:avLst/>
        </a:prstGeom>
        <a:solidFill>
          <a:srgbClr val="2E97C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17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Distros</a:t>
          </a:r>
        </a:p>
      </dsp:txBody>
      <dsp:txXfrm>
        <a:off x="617400" y="835619"/>
        <a:ext cx="5316742" cy="417977"/>
      </dsp:txXfrm>
    </dsp:sp>
    <dsp:sp modelId="{CDD75FC8-F820-449C-A4AB-1236D4F6DBD2}">
      <dsp:nvSpPr>
        <dsp:cNvPr id="0" name=""/>
        <dsp:cNvSpPr/>
      </dsp:nvSpPr>
      <dsp:spPr>
        <a:xfrm>
          <a:off x="356164" y="783372"/>
          <a:ext cx="522471" cy="522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2E97C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C6D1A-1C76-4640-B30A-1567753796E4}">
      <dsp:nvSpPr>
        <dsp:cNvPr id="0" name=""/>
        <dsp:cNvSpPr/>
      </dsp:nvSpPr>
      <dsp:spPr>
        <a:xfrm>
          <a:off x="709325" y="1462384"/>
          <a:ext cx="5224817" cy="417977"/>
        </a:xfrm>
        <a:prstGeom prst="rect">
          <a:avLst/>
        </a:prstGeom>
        <a:solidFill>
          <a:srgbClr val="D3441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17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Shell</a:t>
          </a:r>
        </a:p>
      </dsp:txBody>
      <dsp:txXfrm>
        <a:off x="709325" y="1462384"/>
        <a:ext cx="5224817" cy="417977"/>
      </dsp:txXfrm>
    </dsp:sp>
    <dsp:sp modelId="{F5F040B4-D82C-4C1A-925D-13EEE4C744AC}">
      <dsp:nvSpPr>
        <dsp:cNvPr id="0" name=""/>
        <dsp:cNvSpPr/>
      </dsp:nvSpPr>
      <dsp:spPr>
        <a:xfrm>
          <a:off x="448090" y="1410137"/>
          <a:ext cx="522471" cy="522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D3441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DCE4E-9180-47C9-A0AB-F293F4A8178D}">
      <dsp:nvSpPr>
        <dsp:cNvPr id="0" name=""/>
        <dsp:cNvSpPr/>
      </dsp:nvSpPr>
      <dsp:spPr>
        <a:xfrm>
          <a:off x="617400" y="2089150"/>
          <a:ext cx="5316742" cy="417977"/>
        </a:xfrm>
        <a:prstGeom prst="rect">
          <a:avLst/>
        </a:prstGeom>
        <a:solidFill>
          <a:srgbClr val="F2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17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Environment variables</a:t>
          </a:r>
        </a:p>
      </dsp:txBody>
      <dsp:txXfrm>
        <a:off x="617400" y="2089150"/>
        <a:ext cx="5316742" cy="417977"/>
      </dsp:txXfrm>
    </dsp:sp>
    <dsp:sp modelId="{5F0AB1AC-5930-438E-B472-1B72984F6793}">
      <dsp:nvSpPr>
        <dsp:cNvPr id="0" name=""/>
        <dsp:cNvSpPr/>
      </dsp:nvSpPr>
      <dsp:spPr>
        <a:xfrm>
          <a:off x="356164" y="2036902"/>
          <a:ext cx="522471" cy="522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D9DFD-056E-4079-A2B8-71F99A7C27E5}">
      <dsp:nvSpPr>
        <dsp:cNvPr id="0" name=""/>
        <dsp:cNvSpPr/>
      </dsp:nvSpPr>
      <dsp:spPr>
        <a:xfrm>
          <a:off x="317890" y="2715915"/>
          <a:ext cx="5616252" cy="417977"/>
        </a:xfrm>
        <a:prstGeom prst="rect">
          <a:avLst/>
        </a:prstGeom>
        <a:solidFill>
          <a:srgbClr val="9F002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17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Basic commands</a:t>
          </a:r>
        </a:p>
      </dsp:txBody>
      <dsp:txXfrm>
        <a:off x="317890" y="2715915"/>
        <a:ext cx="5616252" cy="417977"/>
      </dsp:txXfrm>
    </dsp:sp>
    <dsp:sp modelId="{1D29DA35-91C4-4D4E-99D2-6A59ADC664DC}">
      <dsp:nvSpPr>
        <dsp:cNvPr id="0" name=""/>
        <dsp:cNvSpPr/>
      </dsp:nvSpPr>
      <dsp:spPr>
        <a:xfrm>
          <a:off x="56654" y="2663667"/>
          <a:ext cx="522471" cy="522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9F002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A01A8-C8C8-4717-B2F6-C1D62C434F4D}">
      <dsp:nvSpPr>
        <dsp:cNvPr id="0" name=""/>
        <dsp:cNvSpPr/>
      </dsp:nvSpPr>
      <dsp:spPr>
        <a:xfrm>
          <a:off x="0" y="643598"/>
          <a:ext cx="7493345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E7D6A-F71A-436F-8B69-443BE37D38A5}">
      <dsp:nvSpPr>
        <dsp:cNvPr id="0" name=""/>
        <dsp:cNvSpPr/>
      </dsp:nvSpPr>
      <dsp:spPr>
        <a:xfrm>
          <a:off x="374667" y="8918"/>
          <a:ext cx="5245341" cy="1269360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61" tIns="0" rIns="198261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Debian-based</a:t>
          </a:r>
        </a:p>
      </dsp:txBody>
      <dsp:txXfrm>
        <a:off x="436632" y="70883"/>
        <a:ext cx="5121411" cy="1145430"/>
      </dsp:txXfrm>
    </dsp:sp>
    <dsp:sp modelId="{E3381645-8FD1-44FA-93BA-DF55A727520E}">
      <dsp:nvSpPr>
        <dsp:cNvPr id="0" name=""/>
        <dsp:cNvSpPr/>
      </dsp:nvSpPr>
      <dsp:spPr>
        <a:xfrm>
          <a:off x="0" y="2594078"/>
          <a:ext cx="7493345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8AF8B-FC6C-4C34-BA4D-CAC8D6BD77FF}">
      <dsp:nvSpPr>
        <dsp:cNvPr id="0" name=""/>
        <dsp:cNvSpPr/>
      </dsp:nvSpPr>
      <dsp:spPr>
        <a:xfrm>
          <a:off x="374667" y="1959398"/>
          <a:ext cx="5245341" cy="1269360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61" tIns="0" rIns="198261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Stable</a:t>
          </a:r>
        </a:p>
      </dsp:txBody>
      <dsp:txXfrm>
        <a:off x="436632" y="2021363"/>
        <a:ext cx="5121411" cy="1145430"/>
      </dsp:txXfrm>
    </dsp:sp>
    <dsp:sp modelId="{0A95E2C8-ABF8-4B9D-B4D8-8FBDC5D89278}">
      <dsp:nvSpPr>
        <dsp:cNvPr id="0" name=""/>
        <dsp:cNvSpPr/>
      </dsp:nvSpPr>
      <dsp:spPr>
        <a:xfrm>
          <a:off x="0" y="4544558"/>
          <a:ext cx="7493345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93F57-77DE-4CA2-8504-B29D3350B93B}">
      <dsp:nvSpPr>
        <dsp:cNvPr id="0" name=""/>
        <dsp:cNvSpPr/>
      </dsp:nvSpPr>
      <dsp:spPr>
        <a:xfrm>
          <a:off x="374667" y="3909878"/>
          <a:ext cx="5245341" cy="1269360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61" tIns="0" rIns="198261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User friendly</a:t>
          </a:r>
        </a:p>
      </dsp:txBody>
      <dsp:txXfrm>
        <a:off x="436632" y="3971843"/>
        <a:ext cx="5121411" cy="1145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6E717-3578-42D4-901B-EE221DAF02E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E0C52-88D8-4D58-AFB7-60BD31F06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28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Full-size image: https://external-preview.redd.it/JKYkgkWMKu4FStR49umwXIwR2BV1bjhH4wM6d9fvCgk.png?auto=webp&amp;s=1247e7df2a1c937cd598b3252d74ef7bf2b18798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E0C52-88D8-4D58-AFB7-60BD31F06B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0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E0C52-88D8-4D58-AFB7-60BD31F06B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pubs.opengroup.org/onlinepubs/009695399/utilities/xcu_chap02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shell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5/58/Linux_Distribution_Timeline_with_Android.sv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torvalds/linu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rnal-preview.redd.it/JKYkgkWMKu4FStR49umwXIwR2BV1bjhH4wM6d9fvCgk.png?auto=webp&amp;s=1247e7df2a1c937cd598b3252d74ef7bf2b1879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rowatch.com/images/other/periodic-table-of-distro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70636-E182-4184-AF50-C51CE29C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utobus"/>
              </a:rPr>
              <a:t>EHC Training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8FDAE-544E-4471-B16F-368A21D21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utobus"/>
              </a:rPr>
              <a:t>Linux basics</a:t>
            </a:r>
          </a:p>
        </p:txBody>
      </p:sp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220B29DA-9B0D-46AD-9E60-F5DC2C4B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21180"/>
            <a:ext cx="4286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6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AED6F-AE05-4AE1-A7BD-132648EB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	 Shell</a:t>
            </a:r>
          </a:p>
        </p:txBody>
      </p:sp>
      <p:cxnSp>
        <p:nvCxnSpPr>
          <p:cNvPr id="14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A93473-E56D-4C6D-900A-C1B40A923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80891"/>
            <a:ext cx="5575367" cy="34882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- The concept </a:t>
            </a:r>
            <a:r>
              <a:rPr lang="en-US" b="1" dirty="0"/>
              <a:t>Shell </a:t>
            </a:r>
            <a:r>
              <a:rPr lang="en-US" dirty="0"/>
              <a:t>was developed by Ken Thompson in 1971</a:t>
            </a:r>
          </a:p>
          <a:p>
            <a:r>
              <a:rPr lang="en-US" dirty="0"/>
              <a:t>- </a:t>
            </a:r>
            <a:r>
              <a:rPr lang="en-US" b="1" dirty="0"/>
              <a:t>Shell</a:t>
            </a:r>
            <a:r>
              <a:rPr lang="en-US" dirty="0"/>
              <a:t> is an environment in which we can run our commands, programs, and shell scripts.</a:t>
            </a:r>
          </a:p>
          <a:p>
            <a:r>
              <a:rPr lang="en-US" dirty="0"/>
              <a:t>- A </a:t>
            </a:r>
            <a:r>
              <a:rPr lang="en-US" b="1" dirty="0"/>
              <a:t>Shell</a:t>
            </a:r>
            <a:r>
              <a:rPr lang="en-US" dirty="0"/>
              <a:t> provides you with an interface to the Unix system.</a:t>
            </a:r>
          </a:p>
          <a:p>
            <a:r>
              <a:rPr lang="en-US" dirty="0"/>
              <a:t>- There are different flavors of a shell, just as there are different flavors of operating systems. </a:t>
            </a:r>
          </a:p>
          <a:p>
            <a:r>
              <a:rPr lang="en-US" dirty="0"/>
              <a:t>- Each flavor of shell has its own set of recognized commands and functions.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56C1D3D-D67D-47B0-BB22-DF8297968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47" r="18315" b="3"/>
          <a:stretch/>
        </p:blipFill>
        <p:spPr>
          <a:xfrm>
            <a:off x="1097280" y="688647"/>
            <a:ext cx="1039351" cy="1033492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A20CEB19-A96A-4DCD-81BB-7F4F861A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55" y="3053390"/>
            <a:ext cx="3895825" cy="219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7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D5E9-B385-4267-BD48-8CCF474F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643466" y="2880357"/>
            <a:ext cx="3517567" cy="682137"/>
          </a:xfrm>
        </p:spPr>
        <p:txBody>
          <a:bodyPr>
            <a:normAutofit fontScale="90000"/>
          </a:bodyPr>
          <a:lstStyle/>
          <a:p>
            <a:r>
              <a:rPr lang="en-US" dirty="0"/>
              <a:t>Bash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916DF3-E48B-404D-BDDA-A61140F74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3849" y="231000"/>
            <a:ext cx="5927725" cy="300351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46605E-77F4-4A18-A7B9-9FA478EC1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3849" y="3562495"/>
            <a:ext cx="5927725" cy="306450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- Back to 1979, Stephen </a:t>
            </a:r>
            <a:r>
              <a:rPr lang="en-US" dirty="0" err="1">
                <a:solidFill>
                  <a:schemeClr val="tx1"/>
                </a:solidFill>
              </a:rPr>
              <a:t>Bourne</a:t>
            </a:r>
            <a:r>
              <a:rPr lang="en-US" dirty="0">
                <a:solidFill>
                  <a:schemeClr val="tx1"/>
                </a:solidFill>
              </a:rPr>
              <a:t> developed </a:t>
            </a:r>
            <a:r>
              <a:rPr lang="en-US" dirty="0" err="1">
                <a:solidFill>
                  <a:schemeClr val="tx1"/>
                </a:solidFill>
              </a:rPr>
              <a:t>Bourne</a:t>
            </a:r>
            <a:r>
              <a:rPr lang="en-US" dirty="0">
                <a:solidFill>
                  <a:schemeClr val="tx1"/>
                </a:solidFill>
              </a:rPr>
              <a:t> Shell, the most popular Shell at that time.</a:t>
            </a:r>
          </a:p>
          <a:p>
            <a:r>
              <a:rPr lang="en-US" dirty="0">
                <a:solidFill>
                  <a:schemeClr val="tx1"/>
                </a:solidFill>
              </a:rPr>
              <a:t>- 1989, Brian Fox developed Bash to “make </a:t>
            </a:r>
            <a:r>
              <a:rPr lang="en-US" dirty="0" err="1">
                <a:solidFill>
                  <a:schemeClr val="tx1"/>
                </a:solidFill>
              </a:rPr>
              <a:t>Bourne</a:t>
            </a:r>
            <a:r>
              <a:rPr lang="en-US" dirty="0">
                <a:solidFill>
                  <a:schemeClr val="tx1"/>
                </a:solidFill>
              </a:rPr>
              <a:t> Shell great again”</a:t>
            </a:r>
          </a:p>
          <a:p>
            <a:r>
              <a:rPr lang="en-US" dirty="0">
                <a:solidFill>
                  <a:schemeClr val="tx1"/>
                </a:solidFill>
              </a:rPr>
              <a:t>- Bash is the most popular shell in Unix-based Systems, like Linux Distros and MacOS. </a:t>
            </a:r>
          </a:p>
        </p:txBody>
      </p:sp>
    </p:spTree>
    <p:extLst>
      <p:ext uri="{BB962C8B-B14F-4D97-AF65-F5344CB8AC3E}">
        <p14:creationId xmlns:p14="http://schemas.microsoft.com/office/powerpoint/2010/main" val="57417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BD4F6-125A-4CEA-834C-C1ECD4347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9"/>
            <a:ext cx="10213675" cy="1479007"/>
          </a:xfrm>
        </p:spPr>
        <p:txBody>
          <a:bodyPr/>
          <a:lstStyle/>
          <a:p>
            <a:r>
              <a:rPr lang="en-US" dirty="0" err="1"/>
              <a:t>sh</a:t>
            </a:r>
            <a:r>
              <a:rPr lang="en-US" dirty="0"/>
              <a:t> vs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6598-47EA-4B88-856A-912E96C9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69079"/>
            <a:ext cx="5682211" cy="3100013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sh</a:t>
            </a:r>
            <a:r>
              <a:rPr lang="en-US" dirty="0"/>
              <a:t> (or Shell Command Language) is a programming language described by the </a:t>
            </a:r>
            <a:r>
              <a:rPr lang="en-US" dirty="0">
                <a:hlinkClick r:id="rId2"/>
              </a:rPr>
              <a:t>POSIX standard</a:t>
            </a:r>
            <a:r>
              <a:rPr lang="en-US" dirty="0"/>
              <a:t>, which has many implementations (Bash, Dash, …).</a:t>
            </a:r>
          </a:p>
          <a:p>
            <a:r>
              <a:rPr lang="en-US" dirty="0"/>
              <a:t>- In Linux Systems, </a:t>
            </a:r>
            <a:r>
              <a:rPr lang="en-US" dirty="0" err="1"/>
              <a:t>sh</a:t>
            </a:r>
            <a:r>
              <a:rPr lang="en-US" dirty="0"/>
              <a:t> is a </a:t>
            </a:r>
            <a:r>
              <a:rPr lang="en-US" dirty="0" err="1"/>
              <a:t>symlink</a:t>
            </a:r>
            <a:r>
              <a:rPr lang="en-US" dirty="0"/>
              <a:t> to the default shell of system (its default implementation).</a:t>
            </a:r>
          </a:p>
          <a:p>
            <a:r>
              <a:rPr lang="en-US" dirty="0"/>
              <a:t>- Bash is one of the </a:t>
            </a:r>
            <a:r>
              <a:rPr lang="en-US" dirty="0" err="1"/>
              <a:t>sh’s</a:t>
            </a:r>
            <a:r>
              <a:rPr lang="en-US" dirty="0"/>
              <a:t> implementations.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60644-A780-4055-A059-1D2F4165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155" y="3121891"/>
            <a:ext cx="4189668" cy="15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7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2AEF4-59F2-4070-A16A-F6B2CC3D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Environment Variables (ENVs)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FEFE3-9989-44B8-96CD-15E592B5D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- ENVs basically define the environment, can affect processes ongoing or the programs that are executed in the environment.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17548-64BA-422B-83A2-5EF813AC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797" y="1692319"/>
            <a:ext cx="7312341" cy="347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72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6334-7F08-4ADD-98B8-7370D16E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common ENVs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C76715-3B1D-4683-AA3B-BDE318EE7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780110"/>
              </p:ext>
            </p:extLst>
          </p:nvPr>
        </p:nvGraphicFramePr>
        <p:xfrm>
          <a:off x="1096963" y="2108200"/>
          <a:ext cx="10058400" cy="4079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82667">
                  <a:extLst>
                    <a:ext uri="{9D8B030D-6E8A-4147-A177-3AD203B41FA5}">
                      <a16:colId xmlns:a16="http://schemas.microsoft.com/office/drawing/2014/main" val="895647094"/>
                    </a:ext>
                  </a:extLst>
                </a:gridCol>
                <a:gridCol w="8075733">
                  <a:extLst>
                    <a:ext uri="{9D8B030D-6E8A-4147-A177-3AD203B41FA5}">
                      <a16:colId xmlns:a16="http://schemas.microsoft.com/office/drawing/2014/main" val="1727179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SHELL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Shell you are using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53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terminal using, </a:t>
                      </a:r>
                      <a:r>
                        <a:rPr lang="en-US" dirty="0" err="1"/>
                        <a:t>eg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Xfce</a:t>
                      </a:r>
                      <a:r>
                        <a:rPr lang="en-US" dirty="0"/>
                        <a:t>-Terminal, Gnome Terminal, </a:t>
                      </a:r>
                      <a:r>
                        <a:rPr lang="en-US" dirty="0" err="1"/>
                        <a:t>Konsole</a:t>
                      </a:r>
                      <a:r>
                        <a:rPr lang="en-US" dirty="0"/>
                        <a:t>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0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 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20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5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OLDPWD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Previous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90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LS_COLORS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 codes used in ls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15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of directories that system will look for executables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06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 language and localization settings include character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82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 user’s home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289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previous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UID of current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61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510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CFF47-5657-4D39-8280-3D4CFDC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3717018" cy="512620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Basic Commands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98EFE-742D-405B-A668-ADABD10B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- When finds some hard-to-understand commands, try </a:t>
            </a:r>
            <a:r>
              <a:rPr lang="en-US" dirty="0">
                <a:hlinkClick r:id="rId2"/>
              </a:rPr>
              <a:t>this web</a:t>
            </a:r>
            <a:endParaRPr lang="en-US" dirty="0"/>
          </a:p>
          <a:p>
            <a:r>
              <a:rPr lang="en-US" dirty="0"/>
              <a:t>- Some commands require </a:t>
            </a:r>
            <a:r>
              <a:rPr lang="en-US" dirty="0" err="1"/>
              <a:t>sudo</a:t>
            </a:r>
            <a:r>
              <a:rPr lang="en-US" dirty="0"/>
              <a:t> permission</a:t>
            </a:r>
          </a:p>
          <a:p>
            <a:r>
              <a:rPr lang="en-US" dirty="0"/>
              <a:t>-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483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5A1ECF-E9D4-4D82-9A14-E4A202BD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utobus"/>
              </a:rPr>
              <a:t>Contents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A6B4F63-7535-4E4C-9547-AECD4D57FB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58389"/>
              </p:ext>
            </p:extLst>
          </p:nvPr>
        </p:nvGraphicFramePr>
        <p:xfrm>
          <a:off x="5116784" y="2546224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30B5B9B-79B3-4C45-BAFA-9EB786ECB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837" y="652809"/>
            <a:ext cx="4104762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78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2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30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39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AEE77-81C4-4CCC-8DAB-F7650528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Overview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5B9A3F0-1880-409B-ABC9-C89E8DD8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2335" y="950112"/>
            <a:ext cx="6275667" cy="49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5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46F1-D2AE-4AA3-B0FB-CA777003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dirty="0"/>
              <a:t>History</a:t>
            </a:r>
          </a:p>
        </p:txBody>
      </p:sp>
      <p:pic>
        <p:nvPicPr>
          <p:cNvPr id="5" name="Content Placeholder 4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CC138993-C9DC-4AC3-8613-3304271C7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7" r="3389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D8F287-A8E0-41DD-98D9-1D787C127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>
                <a:solidFill>
                  <a:schemeClr val="tx1"/>
                </a:solidFill>
              </a:rPr>
              <a:t>1991,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began a project that later became the Linux Kernel. </a:t>
            </a:r>
          </a:p>
          <a:p>
            <a:r>
              <a:rPr lang="en-US" dirty="0">
                <a:solidFill>
                  <a:schemeClr val="tx1"/>
                </a:solidFill>
              </a:rPr>
              <a:t>- 1922, Linux started to be released under GPL (GNU General Public License), gave birth to a complete OS, GNU/Linux</a:t>
            </a:r>
          </a:p>
          <a:p>
            <a:r>
              <a:rPr lang="en-US" dirty="0">
                <a:solidFill>
                  <a:schemeClr val="tx1"/>
                </a:solidFill>
              </a:rPr>
              <a:t>- We can find the timeline of Linux Distros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here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- As a legend should do, Linus Torvalds created Git to maintain the Linux Kernel’s releases, but soon, it becomes the most famous Version Control System.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C522E649-AA06-4D58-A4A7-122A776E3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7100"/>
            <a:ext cx="4800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1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061E0-9EA5-457E-A43E-A93500C6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Kernel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6AAAC8-6970-420C-8B94-0364DB15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computer program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 the core of a computer's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operating system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generally has complete control over everything in the system.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Linux is an open-source kernel, which means you can build your own Distro with it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hlinkClick r:id="rId2"/>
              </a:rPr>
              <a:t>here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1581CB8-E4EE-482A-A68C-00AC9890B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4" r="3" b="1183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680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4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4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48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BC11A-B0BE-4F6C-8FF6-89E34AC7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Filesystem Hierarchy Standard (FHS)</a:t>
            </a:r>
          </a:p>
        </p:txBody>
      </p:sp>
      <p:pic>
        <p:nvPicPr>
          <p:cNvPr id="11" name="Content Placeholder 10" descr="A picture containing diagram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AC4E193C-4602-4198-970B-3D5933AAE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05387" y="626255"/>
            <a:ext cx="7680061" cy="3494428"/>
          </a:xfrm>
          <a:prstGeom prst="rect">
            <a:avLst/>
          </a:prstGeom>
        </p:spPr>
      </p:pic>
      <p:cxnSp>
        <p:nvCxnSpPr>
          <p:cNvPr id="58" name="Straight Connector 50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2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037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DE86A-2787-4F76-9E3E-1AFA2CFB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Distros</a:t>
            </a:r>
          </a:p>
        </p:txBody>
      </p:sp>
      <p:pic>
        <p:nvPicPr>
          <p:cNvPr id="5" name="Picture 4" descr="A picture containing tabl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CBDAB519-3EC5-4AF5-B91A-75E1CDD5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2" y="1561733"/>
            <a:ext cx="5115347" cy="3414493"/>
          </a:xfrm>
          <a:prstGeom prst="rect">
            <a:avLst/>
          </a:prstGeom>
        </p:spPr>
      </p:pic>
      <p:cxnSp>
        <p:nvCxnSpPr>
          <p:cNvPr id="30" name="Straight Connector 2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E8FD6-7666-4602-86B2-DA12ADFF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/>
              <a:t>- A Distro is a Complete Operating System based on Linux Kernel</a:t>
            </a:r>
          </a:p>
          <a:p>
            <a:r>
              <a:rPr lang="en-US" dirty="0"/>
              <a:t>- There are 3 ways to categorize Linux Distros:</a:t>
            </a:r>
          </a:p>
          <a:p>
            <a:pPr lvl="1"/>
            <a:r>
              <a:rPr lang="en-US" dirty="0"/>
              <a:t>By purposes: desktop, workstation, server, …</a:t>
            </a:r>
          </a:p>
          <a:p>
            <a:pPr lvl="1"/>
            <a:r>
              <a:rPr lang="en-US" dirty="0"/>
              <a:t>By configurations: package manage, FHS, …</a:t>
            </a:r>
          </a:p>
          <a:p>
            <a:pPr lvl="1"/>
            <a:r>
              <a:rPr lang="en-US" dirty="0"/>
              <a:t>By support models: community and enterprise.</a:t>
            </a:r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100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93F7-838B-4D37-BBEF-C9258DE1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famous Distros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7EB129-2B0D-4251-8AD7-921BF45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AFC78986-3A70-4EAB-8547-2C2BFD08B9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6667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12B27-77A8-4EE7-B44C-16661933E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Linux Mint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8FB837-0552-467B-8C39-AC396FF452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78721"/>
              </p:ext>
            </p:extLst>
          </p:nvPr>
        </p:nvGraphicFramePr>
        <p:xfrm>
          <a:off x="4357279" y="704088"/>
          <a:ext cx="7493345" cy="5637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2A07758-03A9-412D-9E71-EF9B5DD1D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55689" y="2262316"/>
            <a:ext cx="6798082" cy="40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62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{CBE30748-0DEB-4EF1-B79C-FA03A7052BEC}tf22712842_win32</Template>
  <TotalTime>756</TotalTime>
  <Words>543</Words>
  <Application>Microsoft Office PowerPoint</Application>
  <PresentationFormat>Widescreen</PresentationFormat>
  <Paragraphs>75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Autobus</vt:lpstr>
      <vt:lpstr>Bookman Old Style</vt:lpstr>
      <vt:lpstr>Calibri</vt:lpstr>
      <vt:lpstr>Consolas</vt:lpstr>
      <vt:lpstr>Franklin Gothic Book</vt:lpstr>
      <vt:lpstr>1_RetrospectVTI</vt:lpstr>
      <vt:lpstr>EHC Training </vt:lpstr>
      <vt:lpstr>Contents</vt:lpstr>
      <vt:lpstr>Overview</vt:lpstr>
      <vt:lpstr>History</vt:lpstr>
      <vt:lpstr>Kernel</vt:lpstr>
      <vt:lpstr>Filesystem Hierarchy Standard (FHS)</vt:lpstr>
      <vt:lpstr>Distros</vt:lpstr>
      <vt:lpstr>Some famous Distros</vt:lpstr>
      <vt:lpstr>Linux Mint</vt:lpstr>
      <vt:lpstr>  Shell</vt:lpstr>
      <vt:lpstr>Bash </vt:lpstr>
      <vt:lpstr>sh vs bash</vt:lpstr>
      <vt:lpstr>Environment Variables (ENVs)</vt:lpstr>
      <vt:lpstr>Some common ENVs</vt:lpstr>
      <vt:lpstr>Basic Commands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EHC Training </dc:title>
  <dc:creator>Dương Công</dc:creator>
  <cp:lastModifiedBy>Dương Công</cp:lastModifiedBy>
  <cp:revision>13</cp:revision>
  <dcterms:created xsi:type="dcterms:W3CDTF">2022-02-05T13:57:02Z</dcterms:created>
  <dcterms:modified xsi:type="dcterms:W3CDTF">2022-02-11T15:09:20Z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